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830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96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115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551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853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069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805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14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217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835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6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6A2C-B126-4DB3-BBA3-0A92C9B75B74}" type="datetimeFigureOut">
              <a:rPr lang="de-CH" smtClean="0"/>
              <a:t>08.08.2024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668C-3226-4004-99F3-31F19E207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59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/>
          <p:nvPr/>
        </p:nvSpPr>
        <p:spPr>
          <a:xfrm>
            <a:off x="683568" y="548680"/>
            <a:ext cx="6845281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b="1" i="1" dirty="0">
              <a:solidFill>
                <a:schemeClr val="accent1"/>
              </a:solidFill>
              <a:latin typeface="+mn-lt"/>
            </a:endParaRPr>
          </a:p>
          <a:p>
            <a:endParaRPr lang="de-CH" b="1" i="1" dirty="0">
              <a:solidFill>
                <a:schemeClr val="accent1"/>
              </a:solidFill>
              <a:latin typeface="+mn-lt"/>
            </a:endParaRPr>
          </a:p>
          <a:p>
            <a:endParaRPr lang="de-CH" b="1" i="1" dirty="0">
              <a:solidFill>
                <a:schemeClr val="accent1"/>
              </a:solidFill>
              <a:latin typeface="+mn-lt"/>
            </a:endParaRPr>
          </a:p>
          <a:p>
            <a:endParaRPr lang="de-CH" b="1" i="1" dirty="0">
              <a:solidFill>
                <a:schemeClr val="accent1"/>
              </a:solidFill>
              <a:latin typeface="+mn-lt"/>
            </a:endParaRPr>
          </a:p>
          <a:p>
            <a:endParaRPr lang="de-CH" dirty="0"/>
          </a:p>
          <a:p>
            <a:endParaRPr lang="de-CH" dirty="0"/>
          </a:p>
          <a:p>
            <a:endParaRPr lang="de-CH" b="1" i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4" y="548680"/>
            <a:ext cx="1616075" cy="387350"/>
          </a:xfrm>
          <a:prstGeom prst="rect">
            <a:avLst/>
          </a:prstGeom>
        </p:spPr>
      </p:pic>
      <p:pic>
        <p:nvPicPr>
          <p:cNvPr id="6" name="stkr_bildmarke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28" y="2409577"/>
            <a:ext cx="196850" cy="40576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525" y="382800"/>
            <a:ext cx="6262437" cy="63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4" y="548680"/>
            <a:ext cx="1616075" cy="387350"/>
          </a:xfrm>
          <a:prstGeom prst="rect">
            <a:avLst/>
          </a:prstGeom>
        </p:spPr>
      </p:pic>
      <p:pic>
        <p:nvPicPr>
          <p:cNvPr id="4" name="stkr_bildmarke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28" y="2409577"/>
            <a:ext cx="196850" cy="40576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89" y="450887"/>
            <a:ext cx="6454942" cy="61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4" y="548680"/>
            <a:ext cx="1616075" cy="387350"/>
          </a:xfrm>
          <a:prstGeom prst="rect">
            <a:avLst/>
          </a:prstGeom>
        </p:spPr>
      </p:pic>
      <p:pic>
        <p:nvPicPr>
          <p:cNvPr id="4" name="stkr_bildmarke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28" y="2409577"/>
            <a:ext cx="196850" cy="4057650"/>
          </a:xfrm>
          <a:prstGeom prst="rect">
            <a:avLst/>
          </a:prstGeom>
        </p:spPr>
      </p:pic>
      <p:pic>
        <p:nvPicPr>
          <p:cNvPr id="5" name="Inhaltsplatzhalt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174" y="330822"/>
            <a:ext cx="4559967" cy="64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4" y="548680"/>
            <a:ext cx="1616075" cy="387350"/>
          </a:xfrm>
          <a:prstGeom prst="rect">
            <a:avLst/>
          </a:prstGeom>
        </p:spPr>
      </p:pic>
      <p:pic>
        <p:nvPicPr>
          <p:cNvPr id="4" name="stkr_bildmarke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28" y="2409577"/>
            <a:ext cx="196850" cy="40576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570" y="255494"/>
            <a:ext cx="4474835" cy="63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4" y="548680"/>
            <a:ext cx="1616075" cy="387350"/>
          </a:xfrm>
          <a:prstGeom prst="rect">
            <a:avLst/>
          </a:prstGeom>
        </p:spPr>
      </p:pic>
      <p:pic>
        <p:nvPicPr>
          <p:cNvPr id="4" name="stkr_bildmarke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28" y="2409577"/>
            <a:ext cx="196850" cy="40576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993" y="188784"/>
            <a:ext cx="4573961" cy="64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4" y="548680"/>
            <a:ext cx="1616075" cy="387350"/>
          </a:xfrm>
          <a:prstGeom prst="rect">
            <a:avLst/>
          </a:prstGeom>
        </p:spPr>
      </p:pic>
      <p:pic>
        <p:nvPicPr>
          <p:cNvPr id="4" name="stkr_bildmarke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28" y="2409577"/>
            <a:ext cx="196850" cy="40576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212" y="237165"/>
            <a:ext cx="4471147" cy="63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14" y="548680"/>
            <a:ext cx="1616075" cy="387350"/>
          </a:xfrm>
          <a:prstGeom prst="rect">
            <a:avLst/>
          </a:prstGeom>
        </p:spPr>
      </p:pic>
      <p:pic>
        <p:nvPicPr>
          <p:cNvPr id="4" name="stkr_bildmarke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728" y="2409577"/>
            <a:ext cx="196850" cy="40576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018" y="312479"/>
            <a:ext cx="4375056" cy="62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Waltisberg Nadja</dc:creator>
  <cp:lastModifiedBy>Waltisberg Nadja</cp:lastModifiedBy>
  <cp:revision>2</cp:revision>
  <dcterms:created xsi:type="dcterms:W3CDTF">2024-08-08T13:11:09Z</dcterms:created>
  <dcterms:modified xsi:type="dcterms:W3CDTF">2024-08-08T15:06:51Z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